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5" r:id="rId2"/>
    <p:sldId id="382" r:id="rId3"/>
    <p:sldId id="383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314C72"/>
    <a:srgbClr val="B9CDE5"/>
    <a:srgbClr val="1F4E79"/>
    <a:srgbClr val="EEC54F"/>
    <a:srgbClr val="FFC1C1"/>
    <a:srgbClr val="9DC3E5"/>
    <a:srgbClr val="C5E0B4"/>
    <a:srgbClr val="68716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70018" autoAdjust="0"/>
  </p:normalViewPr>
  <p:slideViewPr>
    <p:cSldViewPr>
      <p:cViewPr varScale="1">
        <p:scale>
          <a:sx n="52" d="100"/>
          <a:sy n="52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020"/>
            <a:ext cx="6797674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 algn="ctr"/>
            <a:r>
              <a:rPr lang="fr-BE" dirty="0" smtClean="0"/>
              <a:t>CSG 13/07/2015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74050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F8EC592-60D7-4CA2-845D-DA70E7232C41}" type="datetimeFigureOut">
              <a:rPr lang="fr-BE" smtClean="0"/>
              <a:t>09-02-17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9FE5AABA-5FA7-4567-AA7F-34F3397961F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204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5AABA-5FA7-4567-AA7F-34F3397961F6}" type="slidenum">
              <a:rPr lang="fr-BE" smtClean="0"/>
              <a:t>1</a:t>
            </a:fld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823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5AABA-5FA7-4567-AA7F-34F3397961F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4196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5AABA-5FA7-4567-AA7F-34F3397961F6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864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824" y="260648"/>
            <a:ext cx="8805664" cy="70609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21874E"/>
                </a:solidFill>
                <a:latin typeface="Impact" panose="020B080603090205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  <a:prstGeom prst="rect">
            <a:avLst/>
          </a:prstGeom>
        </p:spPr>
        <p:txBody>
          <a:bodyPr/>
          <a:lstStyle>
            <a:lvl1pPr marL="271463" indent="-271463">
              <a:buSzPct val="110000"/>
              <a:defRPr sz="3600" b="1">
                <a:solidFill>
                  <a:srgbClr val="26559D"/>
                </a:solidFill>
              </a:defRPr>
            </a:lvl1pPr>
            <a:lvl2pPr marL="533400" indent="-261938">
              <a:buSzPct val="80000"/>
              <a:buFont typeface="Courier New" panose="02070309020205020404" pitchFamily="49" charset="0"/>
              <a:buChar char="o"/>
              <a:defRPr sz="3200">
                <a:solidFill>
                  <a:srgbClr val="26559D"/>
                </a:solidFill>
              </a:defRPr>
            </a:lvl2pPr>
            <a:lvl3pPr marL="804863" indent="-173038">
              <a:buClr>
                <a:srgbClr val="21874E"/>
              </a:buClr>
              <a:defRPr sz="2800">
                <a:solidFill>
                  <a:srgbClr val="26559D"/>
                </a:solidFill>
              </a:defRPr>
            </a:lvl3pPr>
            <a:lvl4pPr marL="1349375" indent="-184150">
              <a:buClr>
                <a:srgbClr val="868F72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rgbClr val="868F72"/>
                </a:solidFill>
              </a:defRPr>
            </a:lvl4pPr>
            <a:lvl5pPr marL="1795463" indent="-184150">
              <a:buFont typeface="Arial" panose="020B0604020202020204" pitchFamily="34" charset="0"/>
              <a:buChar char="•"/>
              <a:defRPr>
                <a:solidFill>
                  <a:srgbClr val="21874E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5496" y="6475810"/>
            <a:ext cx="432048" cy="253916"/>
          </a:xfrm>
          <a:prstGeom prst="rect">
            <a:avLst/>
          </a:prstGeom>
          <a:solidFill>
            <a:srgbClr val="EEC54F"/>
          </a:solidFill>
        </p:spPr>
        <p:txBody>
          <a:bodyPr wrap="square" rtlCol="0" anchor="ctr">
            <a:spAutoFit/>
          </a:bodyPr>
          <a:lstStyle/>
          <a:p>
            <a:pPr algn="ctr"/>
            <a:fld id="{22B91DFC-98BC-46B8-9B29-7C18A695E8CC}" type="slidenum">
              <a:rPr lang="fr-BE" sz="1050">
                <a:solidFill>
                  <a:prstClr val="black"/>
                </a:solidFill>
              </a:rPr>
              <a:pPr algn="ctr"/>
              <a:t>‹N°›</a:t>
            </a:fld>
            <a:endParaRPr lang="fr-BE" sz="1200" dirty="0">
              <a:solidFill>
                <a:prstClr val="black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09654"/>
            <a:ext cx="1400571" cy="74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0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51520" y="3284984"/>
            <a:ext cx="8640960" cy="18300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6559D"/>
                </a:solidFill>
                <a:latin typeface="Impact" panose="020B080603090205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5539680"/>
            <a:ext cx="8640960" cy="8416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868F72"/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332" y="432425"/>
            <a:ext cx="4424908" cy="234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640960" cy="151216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0" cap="all">
                <a:solidFill>
                  <a:srgbClr val="21874E"/>
                </a:solidFill>
                <a:latin typeface="Impact" panose="020B080603090205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4968" y="1988840"/>
            <a:ext cx="8640960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68F72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09654"/>
            <a:ext cx="1400571" cy="743348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5496" y="6475810"/>
            <a:ext cx="432048" cy="253916"/>
          </a:xfrm>
          <a:prstGeom prst="rect">
            <a:avLst/>
          </a:prstGeom>
          <a:solidFill>
            <a:srgbClr val="EEC54F"/>
          </a:solidFill>
        </p:spPr>
        <p:txBody>
          <a:bodyPr wrap="square" rtlCol="0" anchor="ctr">
            <a:spAutoFit/>
          </a:bodyPr>
          <a:lstStyle/>
          <a:p>
            <a:pPr algn="ctr"/>
            <a:fld id="{22B91DFC-98BC-46B8-9B29-7C18A695E8CC}" type="slidenum">
              <a:rPr lang="fr-BE" sz="1050">
                <a:solidFill>
                  <a:prstClr val="black"/>
                </a:solidFill>
              </a:rPr>
              <a:pPr algn="ctr"/>
              <a:t>‹N°›</a:t>
            </a:fld>
            <a:endParaRPr lang="fr-BE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58824" y="260648"/>
            <a:ext cx="8733656" cy="70609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21874E"/>
                </a:solidFill>
                <a:latin typeface="Impact" panose="020B080603090205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0601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6464369"/>
            <a:ext cx="7020272" cy="276999"/>
          </a:xfrm>
          <a:prstGeom prst="rect">
            <a:avLst/>
          </a:prstGeom>
          <a:solidFill>
            <a:srgbClr val="21874E"/>
          </a:solidFill>
        </p:spPr>
        <p:txBody>
          <a:bodyPr wrap="square" rtlCol="0">
            <a:spAutoFit/>
          </a:bodyPr>
          <a:lstStyle/>
          <a:p>
            <a:pPr marL="446088">
              <a:defRPr/>
            </a:pPr>
            <a:r>
              <a:rPr lang="fr-BE" sz="1200" dirty="0" err="1" smtClean="0">
                <a:solidFill>
                  <a:prstClr val="white"/>
                </a:solidFill>
              </a:rPr>
              <a:t>Stats</a:t>
            </a:r>
            <a:r>
              <a:rPr lang="fr-BE" sz="1200" baseline="0" dirty="0" smtClean="0">
                <a:solidFill>
                  <a:prstClr val="white"/>
                </a:solidFill>
              </a:rPr>
              <a:t> PO / réflexions sur notre modèle d’organisation sept 2015</a:t>
            </a:r>
            <a:endParaRPr lang="fr-BE" sz="1200" dirty="0">
              <a:solidFill>
                <a:prstClr val="white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496" y="6475810"/>
            <a:ext cx="432048" cy="253916"/>
          </a:xfrm>
          <a:prstGeom prst="rect">
            <a:avLst/>
          </a:prstGeom>
          <a:solidFill>
            <a:srgbClr val="EEC54F"/>
          </a:solidFill>
        </p:spPr>
        <p:txBody>
          <a:bodyPr wrap="square" rtlCol="0" anchor="ctr">
            <a:spAutoFit/>
          </a:bodyPr>
          <a:lstStyle/>
          <a:p>
            <a:pPr algn="ctr"/>
            <a:fld id="{22B91DFC-98BC-46B8-9B29-7C18A695E8CC}" type="slidenum">
              <a:rPr lang="fr-BE" sz="1050">
                <a:solidFill>
                  <a:prstClr val="black"/>
                </a:solidFill>
              </a:rPr>
              <a:pPr algn="ctr"/>
              <a:t>‹N°›</a:t>
            </a:fld>
            <a:endParaRPr lang="fr-BE" sz="1200" dirty="0">
              <a:solidFill>
                <a:prstClr val="black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09654"/>
            <a:ext cx="1400571" cy="74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9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4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boland@segec.b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f.deleixhe@segec.be" TargetMode="External"/><Relationship Id="rId5" Type="http://schemas.openxmlformats.org/officeDocument/2006/relationships/hyperlink" Target="mailto:philippe.englebert@segec.be" TargetMode="External"/><Relationship Id="rId4" Type="http://schemas.openxmlformats.org/officeDocument/2006/relationships/hyperlink" Target="mailto:jeanfrancois.kaisin@segec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Quelles synergies entre Pouvoirs Organisateurs ?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FE</a:t>
            </a:r>
            <a:r>
              <a:rPr lang="fr-BE" dirty="0" smtClean="0"/>
              <a:t>SeC </a:t>
            </a:r>
            <a:r>
              <a:rPr lang="fr-BE" dirty="0" smtClean="0"/>
              <a:t>– PAP 6.1  -  Décembre 2016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9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237" y="260648"/>
            <a:ext cx="8788424" cy="720080"/>
          </a:xfrm>
        </p:spPr>
        <p:txBody>
          <a:bodyPr/>
          <a:lstStyle/>
          <a:p>
            <a:pPr algn="ctr"/>
            <a:r>
              <a:rPr lang="fr-BE" dirty="0" smtClean="0"/>
              <a:t>Comment utiliser ce PowerPoint ? 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xfrm>
            <a:off x="254969" y="1700808"/>
            <a:ext cx="8640960" cy="4032448"/>
          </a:xfrm>
        </p:spPr>
        <p:txBody>
          <a:bodyPr/>
          <a:lstStyle/>
          <a:p>
            <a:endParaRPr lang="fr-BE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fr-BE" dirty="0" smtClean="0">
                <a:solidFill>
                  <a:schemeClr val="tx1"/>
                </a:solidFill>
                <a:latin typeface="+mn-lt"/>
              </a:rPr>
              <a:t>Ce Powerpoint nécessite un accompagnement.  Nous </a:t>
            </a:r>
            <a:r>
              <a:rPr lang="fr-BE" dirty="0">
                <a:solidFill>
                  <a:schemeClr val="tx1"/>
                </a:solidFill>
                <a:latin typeface="+mn-lt"/>
              </a:rPr>
              <a:t>vous conseillons de l’utiliser comme une ressource et non comme une présentation à « suivre » </a:t>
            </a:r>
            <a:r>
              <a:rPr lang="fr-BE" dirty="0" smtClean="0">
                <a:solidFill>
                  <a:schemeClr val="tx1"/>
                </a:solidFill>
                <a:latin typeface="+mn-lt"/>
              </a:rPr>
              <a:t>in extenso</a:t>
            </a:r>
            <a:r>
              <a:rPr lang="fr-BE" dirty="0">
                <a:solidFill>
                  <a:schemeClr val="tx1"/>
                </a:solidFill>
                <a:latin typeface="+mn-lt"/>
              </a:rPr>
              <a:t> </a:t>
            </a:r>
            <a:r>
              <a:rPr lang="fr-BE" dirty="0" smtClean="0">
                <a:solidFill>
                  <a:schemeClr val="tx1"/>
                </a:solidFill>
                <a:latin typeface="+mn-lt"/>
              </a:rPr>
              <a:t>».  La proposition est donc que vous preniez contact avec votre Directrice/Directeur diocésain qui vous fournira l’ensemble des diapositives et une proposition d’accompagnement en fonction de votre demande et du public auquel vous vous adressez.</a:t>
            </a:r>
            <a:endParaRPr lang="fr-BE" dirty="0">
              <a:solidFill>
                <a:schemeClr val="tx1"/>
              </a:solidFill>
              <a:latin typeface="+mn-lt"/>
            </a:endParaRPr>
          </a:p>
          <a:p>
            <a:endParaRPr lang="fr-BE" dirty="0">
              <a:solidFill>
                <a:schemeClr val="tx1"/>
              </a:solidFill>
              <a:latin typeface="+mn-lt"/>
            </a:endParaRPr>
          </a:p>
          <a:p>
            <a:r>
              <a:rPr lang="fr-BE" dirty="0" smtClean="0">
                <a:solidFill>
                  <a:schemeClr val="tx1"/>
                </a:solidFill>
                <a:latin typeface="+mn-lt"/>
              </a:rPr>
              <a:t>L’outil se divise en deux grands thèmes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n-lt"/>
              </a:rPr>
              <a:t>Un constat statistique sur notre réseau et son organisation.  En plus de chiffres globaux, ceux-ci sont aussi proposés par diocèse.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n-lt"/>
              </a:rPr>
              <a:t>Des pistes et expériences de « mutualisation des moyens »</a:t>
            </a:r>
          </a:p>
        </p:txBody>
      </p:sp>
    </p:spTree>
    <p:extLst>
      <p:ext uri="{BB962C8B-B14F-4D97-AF65-F5344CB8AC3E}">
        <p14:creationId xmlns:p14="http://schemas.microsoft.com/office/powerpoint/2010/main" val="1918949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237" y="260648"/>
            <a:ext cx="8788424" cy="720080"/>
          </a:xfrm>
        </p:spPr>
        <p:txBody>
          <a:bodyPr/>
          <a:lstStyle/>
          <a:p>
            <a:pPr algn="ctr"/>
            <a:r>
              <a:rPr lang="fr-BE" dirty="0" smtClean="0"/>
              <a:t>Comment utiliser ce PowerPoint ? 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xfrm>
            <a:off x="395535" y="692696"/>
            <a:ext cx="8599649" cy="5544616"/>
          </a:xfrm>
        </p:spPr>
        <p:txBody>
          <a:bodyPr/>
          <a:lstStyle/>
          <a:p>
            <a:endParaRPr lang="fr-BE" dirty="0" smtClean="0">
              <a:solidFill>
                <a:schemeClr val="tx1"/>
              </a:solidFill>
              <a:latin typeface="+mn-lt"/>
            </a:endParaRPr>
          </a:p>
          <a:p>
            <a:endParaRPr lang="fr-BE" dirty="0">
              <a:solidFill>
                <a:schemeClr val="tx1"/>
              </a:solidFill>
              <a:latin typeface="+mn-lt"/>
            </a:endParaRPr>
          </a:p>
          <a:p>
            <a:endParaRPr lang="fr-BE" dirty="0" smtClean="0">
              <a:solidFill>
                <a:schemeClr val="tx1"/>
              </a:solidFill>
              <a:latin typeface="+mn-lt"/>
            </a:endParaRPr>
          </a:p>
          <a:p>
            <a:endParaRPr lang="fr-BE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BE" sz="2400" b="1" dirty="0" smtClean="0">
                <a:solidFill>
                  <a:schemeClr val="tx1"/>
                </a:solidFill>
                <a:latin typeface="+mn-lt"/>
              </a:rPr>
              <a:t>Les adresses de contacts sont :</a:t>
            </a:r>
          </a:p>
          <a:p>
            <a:pPr algn="ctr"/>
            <a:endParaRPr lang="fr-BE" sz="24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fr-BE" sz="2400" dirty="0" smtClean="0">
                <a:solidFill>
                  <a:schemeClr val="tx1"/>
                </a:solidFill>
                <a:latin typeface="+mn-lt"/>
              </a:rPr>
              <a:t>Diocèse de Tournai : Mr Paul Boland  </a:t>
            </a:r>
          </a:p>
          <a:p>
            <a:r>
              <a:rPr lang="fr-BE" sz="2400" dirty="0" smtClean="0">
                <a:solidFill>
                  <a:schemeClr val="tx1"/>
                </a:solidFill>
                <a:latin typeface="+mn-lt"/>
                <a:hlinkClick r:id="rId3"/>
              </a:rPr>
              <a:t>paul.boland@segec.be</a:t>
            </a:r>
            <a:endParaRPr lang="fr-BE" sz="2400" dirty="0" smtClean="0">
              <a:solidFill>
                <a:schemeClr val="tx1"/>
              </a:solidFill>
              <a:latin typeface="+mn-lt"/>
            </a:endParaRPr>
          </a:p>
          <a:p>
            <a:endParaRPr lang="fr-BE" sz="1400" dirty="0" smtClean="0">
              <a:solidFill>
                <a:schemeClr val="tx1"/>
              </a:solidFill>
              <a:latin typeface="+mn-lt"/>
            </a:endParaRPr>
          </a:p>
          <a:p>
            <a:r>
              <a:rPr lang="fr-BE" sz="2400" dirty="0" smtClean="0">
                <a:solidFill>
                  <a:schemeClr val="tx1"/>
                </a:solidFill>
                <a:latin typeface="+mn-lt"/>
              </a:rPr>
              <a:t>Diocèse de Liège : Mr Jean-François Kaisin  </a:t>
            </a:r>
            <a:r>
              <a:rPr lang="fr-BE" sz="2400" dirty="0" smtClean="0">
                <a:solidFill>
                  <a:schemeClr val="tx1"/>
                </a:solidFill>
                <a:latin typeface="+mn-lt"/>
                <a:hlinkClick r:id="rId4"/>
              </a:rPr>
              <a:t>jeanfrancois.kaisin@segec.be</a:t>
            </a:r>
            <a:endParaRPr lang="fr-BE" sz="2400" dirty="0" smtClean="0">
              <a:solidFill>
                <a:schemeClr val="tx1"/>
              </a:solidFill>
              <a:latin typeface="+mn-lt"/>
            </a:endParaRPr>
          </a:p>
          <a:p>
            <a:endParaRPr lang="fr-BE" sz="1200" dirty="0" smtClean="0">
              <a:solidFill>
                <a:schemeClr val="tx1"/>
              </a:solidFill>
              <a:latin typeface="+mn-lt"/>
            </a:endParaRPr>
          </a:p>
          <a:p>
            <a:r>
              <a:rPr lang="fr-BE" sz="2400" dirty="0" smtClean="0">
                <a:solidFill>
                  <a:schemeClr val="tx1"/>
                </a:solidFill>
                <a:latin typeface="+mn-lt"/>
              </a:rPr>
              <a:t>Diocèse de Namur-Luxembourg : Mr Philippe Englebert  </a:t>
            </a:r>
            <a:r>
              <a:rPr lang="fr-BE" sz="2400" dirty="0" smtClean="0">
                <a:solidFill>
                  <a:schemeClr val="tx1"/>
                </a:solidFill>
                <a:latin typeface="+mn-lt"/>
                <a:hlinkClick r:id="rId5"/>
              </a:rPr>
              <a:t>philippe.englebert@segec.be</a:t>
            </a:r>
            <a:endParaRPr lang="fr-BE" sz="2400" dirty="0" smtClean="0">
              <a:solidFill>
                <a:schemeClr val="tx1"/>
              </a:solidFill>
              <a:latin typeface="+mn-lt"/>
            </a:endParaRPr>
          </a:p>
          <a:p>
            <a:endParaRPr lang="fr-BE" sz="1200" dirty="0" smtClean="0">
              <a:solidFill>
                <a:schemeClr val="tx1"/>
              </a:solidFill>
              <a:latin typeface="+mn-lt"/>
            </a:endParaRPr>
          </a:p>
          <a:p>
            <a:r>
              <a:rPr lang="fr-BE" sz="2400" dirty="0" smtClean="0">
                <a:solidFill>
                  <a:schemeClr val="tx1"/>
                </a:solidFill>
                <a:latin typeface="+mn-lt"/>
              </a:rPr>
              <a:t>Diocèse de Bruxelles, Brabant wallon : Mme Anne-Françoise Deleixhe  </a:t>
            </a:r>
            <a:r>
              <a:rPr lang="fr-BE" sz="2400" dirty="0" smtClean="0">
                <a:solidFill>
                  <a:schemeClr val="tx1"/>
                </a:solidFill>
                <a:latin typeface="+mn-lt"/>
                <a:hlinkClick r:id="rId6"/>
              </a:rPr>
              <a:t>af.deleixhe@segec.be</a:t>
            </a:r>
            <a:endParaRPr lang="fr-B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0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 P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5324</TotalTime>
  <Words>88</Words>
  <Application>Microsoft Office PowerPoint</Application>
  <PresentationFormat>Affichage à l'écran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Impact</vt:lpstr>
      <vt:lpstr>For PO</vt:lpstr>
      <vt:lpstr>Quelles synergies entre Pouvoirs Organisateurs ?</vt:lpstr>
      <vt:lpstr>Comment utiliser ce PowerPoint ? </vt:lpstr>
      <vt:lpstr>Comment utiliser ce PowerPoint 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Waele Benoît</dc:creator>
  <cp:lastModifiedBy>Glogowski Fabrice</cp:lastModifiedBy>
  <cp:revision>161</cp:revision>
  <cp:lastPrinted>2016-10-06T14:10:56Z</cp:lastPrinted>
  <dcterms:created xsi:type="dcterms:W3CDTF">2015-06-16T19:43:04Z</dcterms:created>
  <dcterms:modified xsi:type="dcterms:W3CDTF">2017-02-09T11:40:25Z</dcterms:modified>
</cp:coreProperties>
</file>